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E23878-19B5-49AB-8ACA-FCAF6EAF6545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61F533-9850-427F-9816-3669CCE58F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786867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err="1"/>
              <a:t>Дағдарыс</a:t>
            </a:r>
            <a:r>
              <a:rPr lang="ru-RU" dirty="0"/>
              <a:t> </a:t>
            </a:r>
            <a:r>
              <a:rPr lang="ru-RU" dirty="0" err="1"/>
              <a:t>жағдайындағы</a:t>
            </a:r>
            <a:r>
              <a:rPr lang="ru-RU" dirty="0"/>
              <a:t> </a:t>
            </a:r>
            <a:r>
              <a:rPr lang="ru-RU" dirty="0" err="1"/>
              <a:t>ойын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78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түсінбеушіліктерді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ірдеңе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тітіркендіргіш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ойнайтынын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сөйлессеңіз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537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ойлайсыз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қиял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кәстрөлдер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кастрюльдер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шұңқырлар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қоқыс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сүлгілер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орамдары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картон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қаптама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шатырлар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ұшақтар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зымырандар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ракеткалар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аспаптарынан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оркестрмен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картон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қорапты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төсеніштерді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шатырды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алюминий фольга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қораптың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бөтелкені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қыстырғыштармен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кептіріңіз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шектейсіз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ластануы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тигізбейтініне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моншақтармен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бөтелкелермен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қабықтарымен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тұншығып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қаупін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үшкір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53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480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ойнағанда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Айналаңыздағы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теңдестіру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сезінбейтіндігіңізді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шашуға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бермейтіндігіңізді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киюін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кірлеген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алаңдамайсыз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шүберекпен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ваннаны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460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ойнайтын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ерекшеленеді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жойқын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айқайлап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дауыстап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лақтырып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жыртып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мұнараларды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қиратуы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мазасыздық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ашуланшақтық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көршілеріңізге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өзіңізбен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үйіңізбен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келтірместен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көмектескіңіз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көршілеріңізді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алаңдатады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алаңдасаңыз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Кейбіреулер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ұйқы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түсіністік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танытқандары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89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мезгіл-мезгіл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бөлмеге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алмасаңыз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Қолданылған әдебиеттер:</a:t>
            </a:r>
          </a:p>
          <a:p>
            <a:pPr marL="4572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Atlantic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(2020). How the Coronavirus Is Influencing Children’s Play.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Adresi:https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://www.theatlantic.com/family/archive/2020/04/coronavirus-tag-and-other-games-kids-playduring-a-pandemic/609253/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15.04.2020)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Association (IPA).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Association. (2020). IPA Play in Crisis: Support for Parents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http://ipaworld.org/resources/for-parents-and-carers-play-in-crisis/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15.04.2020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EDUCATION.govt.nz.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and young people while they are learning at home.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Adresi:https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education.govt.nz/school/health-safety-and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wellbeing/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pastoral-care-and-wellbeing/talking-tochildren-about-covid-19-coronavirus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15.04.2020)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7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168695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Ойын</a:t>
            </a:r>
            <a:r>
              <a:rPr lang="ru-RU" dirty="0"/>
              <a:t> -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тілі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352927" cy="59766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қиял-ғажайып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сценарийлері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мазасыздық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қуаныш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қиялдағы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сценарийдегі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корытындыға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қорқытатын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мазалайтын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арылуға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оралғанды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демалып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ләззат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бәріміз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күтпеген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уайымнан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арылуға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53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6624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Неліктен</a:t>
            </a:r>
            <a:r>
              <a:rPr lang="ru-RU" dirty="0"/>
              <a:t> </a:t>
            </a:r>
            <a:r>
              <a:rPr lang="ru-RU" dirty="0" err="1"/>
              <a:t>ойнау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640960" cy="540060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армандау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ымыраға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Өзгелерге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тигізбестен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өкпе-реніш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581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4855" y="332656"/>
            <a:ext cx="960885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Балаңызбен</a:t>
            </a:r>
            <a:r>
              <a:rPr lang="ru-RU" dirty="0"/>
              <a:t> </a:t>
            </a:r>
            <a:r>
              <a:rPr lang="ru-RU" dirty="0" err="1"/>
              <a:t>ойнау</a:t>
            </a:r>
            <a:r>
              <a:rPr lang="ru-RU" dirty="0"/>
              <a:t> неге </a:t>
            </a:r>
            <a:r>
              <a:rPr lang="ru-RU" dirty="0" err="1"/>
              <a:t>маңызды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640960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Араңызда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ұнамацтын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білдіретіндігін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5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Балаңыздың</a:t>
            </a:r>
            <a:r>
              <a:rPr lang="ru-RU" dirty="0"/>
              <a:t>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қолдауға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348880"/>
            <a:ext cx="8496944" cy="3384376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Балаңызбен ойнауға уақыт бөліңіз.</a:t>
            </a:r>
          </a:p>
          <a:p>
            <a:pPr marL="45720" indent="0" algn="just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Бұл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сіз бүкіл күнді балаңызбен ойын ойнауға жұмсайсыз дегенді білдірмейді. Балаңызбен онымен ойнау уақыты мен ұзақтығын жоспарлаңыз; Егер төтенше жағдай туындамаса, жоспарыңызға сай болыңыз.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1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640960" cy="59046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жасқтаңыз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Үйіңіздің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бұрышын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жастықтармен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бұрышына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парақтармен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жамылғылармен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қоюыңызға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ойынын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бағыттауға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тырыспаңыз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шақырғанын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шақырғанын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4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7687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жасамаңыз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Теледидарды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сұрамаңыз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араласпас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кенеттен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қосылсаңыз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шақырғанға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ойнағысы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25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күлкілі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мимика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иығыңызды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түртіп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ауналшықтауы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назарыңызды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жағымсыз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ойыншықтарыңызды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әкеледі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бей-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жіберуіне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үйренеді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берсіңіз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Ұрыспаңыз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сезінбесін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52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480720"/>
          </a:xfrm>
        </p:spPr>
        <p:txBody>
          <a:bodyPr>
            <a:normAutofit fontScale="92500"/>
          </a:bodyPr>
          <a:lstStyle/>
          <a:p>
            <a:pPr marL="45720" indent="0" algn="ctr" fontAlgn="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Есіңізде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қарқынымен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дамиды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 fontAlgn="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тырыспаңыз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ашуландырып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fontAlgn="t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 fontAlgn="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 fontAlgn="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аңдаған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тітіркендіргіш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ойлайсаңыз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теледидарда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аурухана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қайғы-қасірет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Вирус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кейіпкерлерді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0424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224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Дағдарыс жағдайындағы ойын</vt:lpstr>
      <vt:lpstr>Ойын - балалардың тілі</vt:lpstr>
      <vt:lpstr>Неліктен ойнау маңызды?</vt:lpstr>
      <vt:lpstr>Балаңызбен ойнау неге маңызды?</vt:lpstr>
      <vt:lpstr>Балаңыздың ойын қалай қолдауға болады?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Ойын - балалардың тілі</dc:title>
  <dc:creator>Райхан</dc:creator>
  <cp:lastModifiedBy>Райхан</cp:lastModifiedBy>
  <cp:revision>7</cp:revision>
  <dcterms:created xsi:type="dcterms:W3CDTF">2020-04-19T12:25:17Z</dcterms:created>
  <dcterms:modified xsi:type="dcterms:W3CDTF">2020-04-19T13:28:13Z</dcterms:modified>
</cp:coreProperties>
</file>